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63" r:id="rId4"/>
    <p:sldId id="257" r:id="rId5"/>
    <p:sldId id="258" r:id="rId6"/>
    <p:sldId id="264" r:id="rId7"/>
    <p:sldId id="259" r:id="rId8"/>
    <p:sldId id="260" r:id="rId9"/>
    <p:sldId id="265" r:id="rId10"/>
    <p:sldId id="261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940"/>
  </p:normalViewPr>
  <p:slideViewPr>
    <p:cSldViewPr snapToGrid="0" snapToObjects="1">
      <p:cViewPr varScale="1">
        <p:scale>
          <a:sx n="110" d="100"/>
          <a:sy n="110" d="100"/>
        </p:scale>
        <p:origin x="6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reddys1\Library\Containers\com.microsoft.Excel\Data\Library\Application%20Support\Microsoft\WHOIMF_combined%20(version%201).xlsb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reddys1\Downloads\WHOIMF_combined.xlsm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 dirty="0"/>
              <a:t>Cumulative Covid19 Cases per Million vs. </a:t>
            </a:r>
          </a:p>
          <a:p>
            <a:pPr>
              <a:defRPr/>
            </a:pPr>
            <a:r>
              <a:rPr lang="en-US" sz="1800" baseline="0" dirty="0"/>
              <a:t>GDP per Capita Growth Rate in 2020, World</a:t>
            </a:r>
          </a:p>
        </c:rich>
      </c:tx>
      <c:layout>
        <c:manualLayout>
          <c:xMode val="edge"/>
          <c:yMode val="edge"/>
          <c:x val="4.6630995938625582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Cumulative Covid19 Cases per Million vs. Growth Rate in 2020"</c:v>
          </c:tx>
          <c:spPr>
            <a:ln w="25400" cap="rnd">
              <a:noFill/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[WHOIMF_combined.xlsm]WHOIMF_combinedEXPT!$AD$2:$AD$186</c:f>
              <c:numCache>
                <c:formatCode>0.00%</c:formatCode>
                <c:ptCount val="185"/>
                <c:pt idx="0">
                  <c:v>-7.1800000000000003E-2</c:v>
                </c:pt>
                <c:pt idx="1">
                  <c:v>-6.8099999999999994E-2</c:v>
                </c:pt>
                <c:pt idx="2">
                  <c:v>-7.9000000000000008E-3</c:v>
                </c:pt>
                <c:pt idx="3">
                  <c:v>-0.11260000000000001</c:v>
                </c:pt>
                <c:pt idx="4">
                  <c:v>-4.8000000000000001E-2</c:v>
                </c:pt>
                <c:pt idx="5">
                  <c:v>-6.0600000000000001E-2</c:v>
                </c:pt>
                <c:pt idx="6">
                  <c:v>-7.8700000000000006E-2</c:v>
                </c:pt>
                <c:pt idx="7">
                  <c:v>-5.1400000000000001E-2</c:v>
                </c:pt>
                <c:pt idx="8">
                  <c:v>-2.7E-2</c:v>
                </c:pt>
                <c:pt idx="9">
                  <c:v>-3.56E-2</c:v>
                </c:pt>
                <c:pt idx="10">
                  <c:v>-4.3900000000000002E-2</c:v>
                </c:pt>
                <c:pt idx="11">
                  <c:v>-0.05</c:v>
                </c:pt>
                <c:pt idx="12">
                  <c:v>-9.0999999999999998E-2</c:v>
                </c:pt>
                <c:pt idx="13">
                  <c:v>-0.02</c:v>
                </c:pt>
                <c:pt idx="14">
                  <c:v>-4.4900000000000002E-2</c:v>
                </c:pt>
                <c:pt idx="15">
                  <c:v>3.3999999999999998E-3</c:v>
                </c:pt>
                <c:pt idx="16">
                  <c:v>-3.9300000000000002E-2</c:v>
                </c:pt>
                <c:pt idx="17">
                  <c:v>-1.0699999999999999E-2</c:v>
                </c:pt>
                <c:pt idx="18">
                  <c:v>-1.03E-2</c:v>
                </c:pt>
                <c:pt idx="19">
                  <c:v>-4.99E-2</c:v>
                </c:pt>
                <c:pt idx="20">
                  <c:v>-1.2200000000000001E-2</c:v>
                </c:pt>
                <c:pt idx="21">
                  <c:v>-5.4399999999999997E-2</c:v>
                </c:pt>
                <c:pt idx="22">
                  <c:v>-5.3999999999999999E-2</c:v>
                </c:pt>
                <c:pt idx="23">
                  <c:v>-5.5800000000000002E-2</c:v>
                </c:pt>
                <c:pt idx="24">
                  <c:v>-2.2200000000000001E-2</c:v>
                </c:pt>
                <c:pt idx="25">
                  <c:v>-4.8300000000000003E-2</c:v>
                </c:pt>
                <c:pt idx="26">
                  <c:v>-5.2999999999999999E-2</c:v>
                </c:pt>
                <c:pt idx="27">
                  <c:v>-0.14230000000000001</c:v>
                </c:pt>
                <c:pt idx="28">
                  <c:v>-3.1E-2</c:v>
                </c:pt>
                <c:pt idx="29">
                  <c:v>-8.5099999999999995E-2</c:v>
                </c:pt>
                <c:pt idx="30">
                  <c:v>-3.2199999999999999E-2</c:v>
                </c:pt>
                <c:pt idx="31">
                  <c:v>-6.6799999999999998E-2</c:v>
                </c:pt>
                <c:pt idx="32">
                  <c:v>-9.2600000000000002E-2</c:v>
                </c:pt>
                <c:pt idx="33">
                  <c:v>-1.5E-3</c:v>
                </c:pt>
                <c:pt idx="34">
                  <c:v>-8.6400000000000005E-2</c:v>
                </c:pt>
                <c:pt idx="35">
                  <c:v>-3.4299999999999997E-2</c:v>
                </c:pt>
                <c:pt idx="36">
                  <c:v>-0.1449</c:v>
                </c:pt>
                <c:pt idx="37">
                  <c:v>-5.1299999999999998E-2</c:v>
                </c:pt>
                <c:pt idx="38">
                  <c:v>-9.3799999999999994E-2</c:v>
                </c:pt>
                <c:pt idx="39">
                  <c:v>1.0800000000000001E-2</c:v>
                </c:pt>
                <c:pt idx="40">
                  <c:v>-1.0500000000000001E-2</c:v>
                </c:pt>
                <c:pt idx="41">
                  <c:v>-4.6699999999999998E-2</c:v>
                </c:pt>
                <c:pt idx="42">
                  <c:v>-2.4199999999999999E-2</c:v>
                </c:pt>
                <c:pt idx="43">
                  <c:v>-3.6700000000000003E-2</c:v>
                </c:pt>
                <c:pt idx="44">
                  <c:v>-7.6600000000000001E-2</c:v>
                </c:pt>
                <c:pt idx="45">
                  <c:v>-0.1205</c:v>
                </c:pt>
                <c:pt idx="46">
                  <c:v>-0.18490000000000001</c:v>
                </c:pt>
                <c:pt idx="47">
                  <c:v>-0.12659999999999999</c:v>
                </c:pt>
                <c:pt idx="48">
                  <c:v>-0.1182</c:v>
                </c:pt>
                <c:pt idx="49">
                  <c:v>-0.17649999999999999</c:v>
                </c:pt>
                <c:pt idx="50">
                  <c:v>-9.2499999999999999E-2</c:v>
                </c:pt>
                <c:pt idx="51">
                  <c:v>-6.3700000000000007E-2</c:v>
                </c:pt>
                <c:pt idx="52">
                  <c:v>-8.3699999999999997E-2</c:v>
                </c:pt>
                <c:pt idx="53">
                  <c:v>-7.6999999999999999E-2</c:v>
                </c:pt>
                <c:pt idx="54">
                  <c:v>-9.0899999999999995E-2</c:v>
                </c:pt>
                <c:pt idx="55">
                  <c:v>-6.4799999999999996E-2</c:v>
                </c:pt>
                <c:pt idx="56">
                  <c:v>-8.7800000000000003E-2</c:v>
                </c:pt>
                <c:pt idx="57">
                  <c:v>-6.9199999999999998E-2</c:v>
                </c:pt>
                <c:pt idx="58">
                  <c:v>-0.12239999999999999</c:v>
                </c:pt>
                <c:pt idx="59">
                  <c:v>-9.4299999999999995E-2</c:v>
                </c:pt>
                <c:pt idx="60">
                  <c:v>-0.12189999999999999</c:v>
                </c:pt>
                <c:pt idx="61">
                  <c:v>-3.95E-2</c:v>
                </c:pt>
                <c:pt idx="62">
                  <c:v>0.25829999999999997</c:v>
                </c:pt>
                <c:pt idx="63">
                  <c:v>-5.1700000000000003E-2</c:v>
                </c:pt>
                <c:pt idx="64">
                  <c:v>-8.1600000000000006E-2</c:v>
                </c:pt>
                <c:pt idx="65">
                  <c:v>-8.5199999999999998E-2</c:v>
                </c:pt>
                <c:pt idx="66">
                  <c:v>-9.9099999999999994E-2</c:v>
                </c:pt>
                <c:pt idx="67">
                  <c:v>-5.0900000000000001E-2</c:v>
                </c:pt>
                <c:pt idx="68">
                  <c:v>-0.1027</c:v>
                </c:pt>
                <c:pt idx="69">
                  <c:v>-5.3199999999999997E-2</c:v>
                </c:pt>
                <c:pt idx="70">
                  <c:v>-0.1479</c:v>
                </c:pt>
                <c:pt idx="71">
                  <c:v>-6.0900000000000003E-2</c:v>
                </c:pt>
                <c:pt idx="72">
                  <c:v>-0.19470000000000001</c:v>
                </c:pt>
                <c:pt idx="73">
                  <c:v>-0.17419999999999999</c:v>
                </c:pt>
                <c:pt idx="74">
                  <c:v>-7.0800000000000002E-2</c:v>
                </c:pt>
                <c:pt idx="75">
                  <c:v>-0.1411</c:v>
                </c:pt>
                <c:pt idx="76">
                  <c:v>-0.1573</c:v>
                </c:pt>
                <c:pt idx="77">
                  <c:v>-6.1600000000000002E-2</c:v>
                </c:pt>
                <c:pt idx="78">
                  <c:v>-4.7199999999999999E-2</c:v>
                </c:pt>
                <c:pt idx="79">
                  <c:v>-4.8300000000000003E-2</c:v>
                </c:pt>
                <c:pt idx="80">
                  <c:v>-0.25359999999999999</c:v>
                </c:pt>
                <c:pt idx="81">
                  <c:v>-7.1099999999999997E-2</c:v>
                </c:pt>
                <c:pt idx="82">
                  <c:v>-6.7799999999999999E-2</c:v>
                </c:pt>
                <c:pt idx="83">
                  <c:v>-3.6999999999999998E-2</c:v>
                </c:pt>
                <c:pt idx="84">
                  <c:v>1.2200000000000001E-2</c:v>
                </c:pt>
                <c:pt idx="85">
                  <c:v>-0.1429</c:v>
                </c:pt>
                <c:pt idx="86">
                  <c:v>-5.9799999999999999E-2</c:v>
                </c:pt>
                <c:pt idx="87">
                  <c:v>-6.2899999999999998E-2</c:v>
                </c:pt>
                <c:pt idx="88">
                  <c:v>-0.1057</c:v>
                </c:pt>
                <c:pt idx="89">
                  <c:v>-0.2467</c:v>
                </c:pt>
                <c:pt idx="90">
                  <c:v>-0.66979999999999995</c:v>
                </c:pt>
                <c:pt idx="91">
                  <c:v>-7.9200000000000007E-2</c:v>
                </c:pt>
                <c:pt idx="92">
                  <c:v>-0.12609999999999999</c:v>
                </c:pt>
                <c:pt idx="93">
                  <c:v>-2.2200000000000001E-2</c:v>
                </c:pt>
                <c:pt idx="94">
                  <c:v>-4.7199999999999999E-2</c:v>
                </c:pt>
                <c:pt idx="95">
                  <c:v>-7.2900000000000006E-2</c:v>
                </c:pt>
                <c:pt idx="96">
                  <c:v>-0.107</c:v>
                </c:pt>
                <c:pt idx="97">
                  <c:v>-7.9799999999999996E-2</c:v>
                </c:pt>
                <c:pt idx="98">
                  <c:v>-9.3399999999999997E-2</c:v>
                </c:pt>
                <c:pt idx="99">
                  <c:v>-7.4099999999999999E-2</c:v>
                </c:pt>
                <c:pt idx="100">
                  <c:v>-7.3800000000000004E-2</c:v>
                </c:pt>
                <c:pt idx="101">
                  <c:v>-4.4600000000000001E-2</c:v>
                </c:pt>
                <c:pt idx="102">
                  <c:v>-7.1599999999999997E-2</c:v>
                </c:pt>
                <c:pt idx="103">
                  <c:v>-5.1700000000000003E-2</c:v>
                </c:pt>
                <c:pt idx="104">
                  <c:v>-2.3E-2</c:v>
                </c:pt>
                <c:pt idx="105">
                  <c:v>-8.5400000000000004E-2</c:v>
                </c:pt>
                <c:pt idx="106">
                  <c:v>-5.8700000000000002E-2</c:v>
                </c:pt>
                <c:pt idx="107">
                  <c:v>-3.4500000000000003E-2</c:v>
                </c:pt>
                <c:pt idx="108">
                  <c:v>-8.4900000000000003E-2</c:v>
                </c:pt>
                <c:pt idx="109">
                  <c:v>-7.4899999999999994E-2</c:v>
                </c:pt>
                <c:pt idx="110">
                  <c:v>-6.88E-2</c:v>
                </c:pt>
                <c:pt idx="111">
                  <c:v>-4.5900000000000003E-2</c:v>
                </c:pt>
                <c:pt idx="112">
                  <c:v>-5.2499999999999998E-2</c:v>
                </c:pt>
                <c:pt idx="113">
                  <c:v>-4.1399999999999999E-2</c:v>
                </c:pt>
                <c:pt idx="114">
                  <c:v>-9.9900000000000003E-2</c:v>
                </c:pt>
                <c:pt idx="115">
                  <c:v>-4.4900000000000002E-2</c:v>
                </c:pt>
                <c:pt idx="116">
                  <c:v>-6.0499999999999998E-2</c:v>
                </c:pt>
                <c:pt idx="117">
                  <c:v>-9.2799999999999994E-2</c:v>
                </c:pt>
                <c:pt idx="118">
                  <c:v>-5.91E-2</c:v>
                </c:pt>
                <c:pt idx="119">
                  <c:v>-8.8900000000000007E-2</c:v>
                </c:pt>
                <c:pt idx="120">
                  <c:v>-4.1500000000000002E-2</c:v>
                </c:pt>
                <c:pt idx="121">
                  <c:v>-7.6700000000000004E-2</c:v>
                </c:pt>
                <c:pt idx="122">
                  <c:v>-0.10539999999999999</c:v>
                </c:pt>
                <c:pt idx="123">
                  <c:v>-3.9300000000000002E-2</c:v>
                </c:pt>
                <c:pt idx="124">
                  <c:v>-0.13750000000000001</c:v>
                </c:pt>
                <c:pt idx="125">
                  <c:v>-5.8099999999999999E-2</c:v>
                </c:pt>
                <c:pt idx="126">
                  <c:v>-1.35E-2</c:v>
                </c:pt>
                <c:pt idx="127">
                  <c:v>-7.6200000000000004E-2</c:v>
                </c:pt>
                <c:pt idx="128">
                  <c:v>-9.4600000000000004E-2</c:v>
                </c:pt>
                <c:pt idx="129">
                  <c:v>-2.7699999999999999E-2</c:v>
                </c:pt>
                <c:pt idx="130">
                  <c:v>-0.1206</c:v>
                </c:pt>
                <c:pt idx="131">
                  <c:v>-5.67E-2</c:v>
                </c:pt>
                <c:pt idx="132">
                  <c:v>-5.3999999999999999E-2</c:v>
                </c:pt>
                <c:pt idx="133">
                  <c:v>-3.4099999999999998E-2</c:v>
                </c:pt>
                <c:pt idx="134">
                  <c:v>-3.5200000000000002E-2</c:v>
                </c:pt>
                <c:pt idx="135">
                  <c:v>-9.8699999999999996E-2</c:v>
                </c:pt>
                <c:pt idx="136">
                  <c:v>-4.7899999999999998E-2</c:v>
                </c:pt>
                <c:pt idx="137">
                  <c:v>-4.1599999999999998E-2</c:v>
                </c:pt>
                <c:pt idx="138">
                  <c:v>-0.11459999999999999</c:v>
                </c:pt>
                <c:pt idx="139">
                  <c:v>-2.0799999999999999E-2</c:v>
                </c:pt>
                <c:pt idx="140">
                  <c:v>-7.2099999999999997E-2</c:v>
                </c:pt>
                <c:pt idx="141">
                  <c:v>-6.7400000000000002E-2</c:v>
                </c:pt>
                <c:pt idx="142">
                  <c:v>-0.12839999999999999</c:v>
                </c:pt>
                <c:pt idx="143">
                  <c:v>-6.3700000000000007E-2</c:v>
                </c:pt>
                <c:pt idx="144">
                  <c:v>-6.4199999999999993E-2</c:v>
                </c:pt>
                <c:pt idx="145">
                  <c:v>-9.4999999999999998E-3</c:v>
                </c:pt>
                <c:pt idx="146">
                  <c:v>-6.1400000000000003E-2</c:v>
                </c:pt>
                <c:pt idx="147">
                  <c:v>2.8E-3</c:v>
                </c:pt>
                <c:pt idx="148">
                  <c:v>-6.7599999999999993E-2</c:v>
                </c:pt>
                <c:pt idx="149">
                  <c:v>-1.23E-2</c:v>
                </c:pt>
                <c:pt idx="150">
                  <c:v>-2.87E-2</c:v>
                </c:pt>
                <c:pt idx="151">
                  <c:v>-6.6E-3</c:v>
                </c:pt>
                <c:pt idx="152">
                  <c:v>-0.112</c:v>
                </c:pt>
                <c:pt idx="153">
                  <c:v>-2.4799999999999999E-2</c:v>
                </c:pt>
                <c:pt idx="154">
                  <c:v>-0.1991</c:v>
                </c:pt>
                <c:pt idx="155">
                  <c:v>1.29E-2</c:v>
                </c:pt>
                <c:pt idx="156">
                  <c:v>-1.2699999999999999E-2</c:v>
                </c:pt>
                <c:pt idx="157">
                  <c:v>-5.1400000000000001E-2</c:v>
                </c:pt>
                <c:pt idx="158">
                  <c:v>-7.3800000000000004E-2</c:v>
                </c:pt>
                <c:pt idx="159">
                  <c:v>0.22500000000000001</c:v>
                </c:pt>
                <c:pt idx="160">
                  <c:v>-4.9099999999999998E-2</c:v>
                </c:pt>
                <c:pt idx="161">
                  <c:v>-1.2999999999999999E-3</c:v>
                </c:pt>
                <c:pt idx="162">
                  <c:v>-4.19E-2</c:v>
                </c:pt>
                <c:pt idx="163">
                  <c:v>1.54E-2</c:v>
                </c:pt>
                <c:pt idx="164">
                  <c:v>-0.21440000000000001</c:v>
                </c:pt>
                <c:pt idx="165">
                  <c:v>-4.9500000000000002E-2</c:v>
                </c:pt>
                <c:pt idx="166">
                  <c:v>-2.75E-2</c:v>
                </c:pt>
                <c:pt idx="167">
                  <c:v>-2.01E-2</c:v>
                </c:pt>
                <c:pt idx="168">
                  <c:v>-1.2200000000000001E-2</c:v>
                </c:pt>
                <c:pt idx="169">
                  <c:v>-7.1900000000000006E-2</c:v>
                </c:pt>
                <c:pt idx="170">
                  <c:v>-5.0700000000000002E-2</c:v>
                </c:pt>
                <c:pt idx="171">
                  <c:v>-3.8800000000000001E-2</c:v>
                </c:pt>
                <c:pt idx="172">
                  <c:v>-3.6900000000000002E-2</c:v>
                </c:pt>
                <c:pt idx="173">
                  <c:v>-1.23E-2</c:v>
                </c:pt>
                <c:pt idx="174">
                  <c:v>-7.5499999999999998E-2</c:v>
                </c:pt>
                <c:pt idx="175">
                  <c:v>-0.12280000000000001</c:v>
                </c:pt>
                <c:pt idx="176">
                  <c:v>-5.2499999999999998E-2</c:v>
                </c:pt>
                <c:pt idx="177">
                  <c:v>-9.64E-2</c:v>
                </c:pt>
                <c:pt idx="178">
                  <c:v>-5.8299999999999998E-2</c:v>
                </c:pt>
                <c:pt idx="179">
                  <c:v>-7.0800000000000002E-2</c:v>
                </c:pt>
                <c:pt idx="180">
                  <c:v>-7.0400000000000004E-2</c:v>
                </c:pt>
                <c:pt idx="181">
                  <c:v>-2.4199999999999999E-2</c:v>
                </c:pt>
                <c:pt idx="182">
                  <c:v>-8.9999999999999993E-3</c:v>
                </c:pt>
                <c:pt idx="183">
                  <c:v>-0.1053</c:v>
                </c:pt>
                <c:pt idx="184">
                  <c:v>6.4000000000000003E-3</c:v>
                </c:pt>
              </c:numCache>
            </c:numRef>
          </c:xVal>
          <c:yVal>
            <c:numRef>
              <c:f>[WHOIMF_combined.xlsm]WHOIMF_combinedEXPT!$AF$2:$AF$186</c:f>
              <c:numCache>
                <c:formatCode>General</c:formatCode>
                <c:ptCount val="185"/>
                <c:pt idx="0">
                  <c:v>2379.44</c:v>
                </c:pt>
                <c:pt idx="1">
                  <c:v>578.42999999999995</c:v>
                </c:pt>
                <c:pt idx="2">
                  <c:v>295.47000000000003</c:v>
                </c:pt>
                <c:pt idx="3">
                  <c:v>7922.17</c:v>
                </c:pt>
                <c:pt idx="4">
                  <c:v>447.39</c:v>
                </c:pt>
                <c:pt idx="5">
                  <c:v>111.18</c:v>
                </c:pt>
                <c:pt idx="6">
                  <c:v>23631.85</c:v>
                </c:pt>
                <c:pt idx="7">
                  <c:v>1055.1500000000001</c:v>
                </c:pt>
                <c:pt idx="8">
                  <c:v>1029.8599999999999</c:v>
                </c:pt>
                <c:pt idx="9">
                  <c:v>181.24</c:v>
                </c:pt>
                <c:pt idx="10">
                  <c:v>2143.5100000000002</c:v>
                </c:pt>
                <c:pt idx="11">
                  <c:v>236.03</c:v>
                </c:pt>
                <c:pt idx="12">
                  <c:v>3823.99</c:v>
                </c:pt>
                <c:pt idx="13">
                  <c:v>529.27</c:v>
                </c:pt>
                <c:pt idx="14">
                  <c:v>11587.15</c:v>
                </c:pt>
                <c:pt idx="15">
                  <c:v>1145.81</c:v>
                </c:pt>
                <c:pt idx="16">
                  <c:v>4501.4399999999996</c:v>
                </c:pt>
                <c:pt idx="17">
                  <c:v>1880.45</c:v>
                </c:pt>
                <c:pt idx="18">
                  <c:v>1079.1300000000001</c:v>
                </c:pt>
                <c:pt idx="19">
                  <c:v>1275.4100000000001</c:v>
                </c:pt>
                <c:pt idx="20">
                  <c:v>1846.86</c:v>
                </c:pt>
                <c:pt idx="21">
                  <c:v>3276</c:v>
                </c:pt>
                <c:pt idx="22">
                  <c:v>375.27</c:v>
                </c:pt>
                <c:pt idx="23">
                  <c:v>660.9</c:v>
                </c:pt>
                <c:pt idx="24">
                  <c:v>725.56</c:v>
                </c:pt>
                <c:pt idx="25">
                  <c:v>389.12</c:v>
                </c:pt>
                <c:pt idx="26">
                  <c:v>3449.5</c:v>
                </c:pt>
                <c:pt idx="27">
                  <c:v>437.19</c:v>
                </c:pt>
                <c:pt idx="28">
                  <c:v>904.48</c:v>
                </c:pt>
                <c:pt idx="29">
                  <c:v>12198.41</c:v>
                </c:pt>
                <c:pt idx="30">
                  <c:v>174.54</c:v>
                </c:pt>
                <c:pt idx="31">
                  <c:v>549.65</c:v>
                </c:pt>
                <c:pt idx="32">
                  <c:v>1397.04</c:v>
                </c:pt>
                <c:pt idx="33">
                  <c:v>891.58</c:v>
                </c:pt>
                <c:pt idx="34">
                  <c:v>5251.89</c:v>
                </c:pt>
                <c:pt idx="35">
                  <c:v>1397.04</c:v>
                </c:pt>
                <c:pt idx="36">
                  <c:v>7748.08</c:v>
                </c:pt>
                <c:pt idx="37">
                  <c:v>379.84</c:v>
                </c:pt>
                <c:pt idx="38">
                  <c:v>22875.5</c:v>
                </c:pt>
                <c:pt idx="39">
                  <c:v>336.08</c:v>
                </c:pt>
                <c:pt idx="40">
                  <c:v>8.52</c:v>
                </c:pt>
                <c:pt idx="41">
                  <c:v>1629.52</c:v>
                </c:pt>
                <c:pt idx="42">
                  <c:v>529.42999999999995</c:v>
                </c:pt>
                <c:pt idx="43">
                  <c:v>842.44</c:v>
                </c:pt>
                <c:pt idx="44">
                  <c:v>2149.4299999999998</c:v>
                </c:pt>
                <c:pt idx="45">
                  <c:v>1929.3</c:v>
                </c:pt>
                <c:pt idx="46">
                  <c:v>1940.18</c:v>
                </c:pt>
                <c:pt idx="47">
                  <c:v>40259.72</c:v>
                </c:pt>
                <c:pt idx="48">
                  <c:v>4022.62</c:v>
                </c:pt>
                <c:pt idx="49">
                  <c:v>29210.720000000001</c:v>
                </c:pt>
                <c:pt idx="50">
                  <c:v>16370.23</c:v>
                </c:pt>
                <c:pt idx="51">
                  <c:v>40336.32</c:v>
                </c:pt>
                <c:pt idx="52">
                  <c:v>19070.22</c:v>
                </c:pt>
                <c:pt idx="53">
                  <c:v>35610.629999999997</c:v>
                </c:pt>
                <c:pt idx="54">
                  <c:v>38108.51</c:v>
                </c:pt>
                <c:pt idx="55">
                  <c:v>36684.86</c:v>
                </c:pt>
                <c:pt idx="56">
                  <c:v>1569.64</c:v>
                </c:pt>
                <c:pt idx="57">
                  <c:v>18263.7</c:v>
                </c:pt>
                <c:pt idx="58">
                  <c:v>13280.86</c:v>
                </c:pt>
                <c:pt idx="59">
                  <c:v>7930.21</c:v>
                </c:pt>
                <c:pt idx="60">
                  <c:v>1235.3</c:v>
                </c:pt>
                <c:pt idx="61">
                  <c:v>8446.51</c:v>
                </c:pt>
                <c:pt idx="62">
                  <c:v>8836.0300000000007</c:v>
                </c:pt>
                <c:pt idx="63">
                  <c:v>961.45</c:v>
                </c:pt>
                <c:pt idx="64">
                  <c:v>13737.85</c:v>
                </c:pt>
                <c:pt idx="65">
                  <c:v>4892.33</c:v>
                </c:pt>
                <c:pt idx="66">
                  <c:v>12940.05</c:v>
                </c:pt>
                <c:pt idx="67">
                  <c:v>747.67</c:v>
                </c:pt>
                <c:pt idx="68">
                  <c:v>69884.19</c:v>
                </c:pt>
                <c:pt idx="69">
                  <c:v>17295.25</c:v>
                </c:pt>
                <c:pt idx="70">
                  <c:v>32549.4</c:v>
                </c:pt>
                <c:pt idx="71">
                  <c:v>30939.37</c:v>
                </c:pt>
                <c:pt idx="72">
                  <c:v>657.99</c:v>
                </c:pt>
                <c:pt idx="73">
                  <c:v>3882.87</c:v>
                </c:pt>
                <c:pt idx="74">
                  <c:v>5426.36</c:v>
                </c:pt>
                <c:pt idx="75">
                  <c:v>13141.12</c:v>
                </c:pt>
                <c:pt idx="76">
                  <c:v>20534.32</c:v>
                </c:pt>
                <c:pt idx="77">
                  <c:v>5298.37</c:v>
                </c:pt>
                <c:pt idx="78">
                  <c:v>72619.47</c:v>
                </c:pt>
                <c:pt idx="79">
                  <c:v>9628.27</c:v>
                </c:pt>
                <c:pt idx="80">
                  <c:v>4259.29</c:v>
                </c:pt>
                <c:pt idx="81">
                  <c:v>1397.52</c:v>
                </c:pt>
                <c:pt idx="82">
                  <c:v>57930.45</c:v>
                </c:pt>
                <c:pt idx="83">
                  <c:v>5984.82</c:v>
                </c:pt>
                <c:pt idx="84">
                  <c:v>1553.37</c:v>
                </c:pt>
                <c:pt idx="85">
                  <c:v>15180.51</c:v>
                </c:pt>
                <c:pt idx="86">
                  <c:v>16052.73</c:v>
                </c:pt>
                <c:pt idx="87">
                  <c:v>31108.58</c:v>
                </c:pt>
                <c:pt idx="88">
                  <c:v>37293.370000000003</c:v>
                </c:pt>
                <c:pt idx="89">
                  <c:v>38773.589999999997</c:v>
                </c:pt>
                <c:pt idx="90">
                  <c:v>16172.21</c:v>
                </c:pt>
                <c:pt idx="91">
                  <c:v>12531.43</c:v>
                </c:pt>
                <c:pt idx="92">
                  <c:v>25910.85</c:v>
                </c:pt>
                <c:pt idx="93">
                  <c:v>2375.7399999999998</c:v>
                </c:pt>
                <c:pt idx="94">
                  <c:v>51370.11</c:v>
                </c:pt>
                <c:pt idx="95">
                  <c:v>10500.5</c:v>
                </c:pt>
                <c:pt idx="96">
                  <c:v>643.86</c:v>
                </c:pt>
                <c:pt idx="97">
                  <c:v>15938.66</c:v>
                </c:pt>
                <c:pt idx="98">
                  <c:v>26665.14</c:v>
                </c:pt>
                <c:pt idx="99">
                  <c:v>71.05</c:v>
                </c:pt>
                <c:pt idx="100">
                  <c:v>23826.560000000001</c:v>
                </c:pt>
                <c:pt idx="101">
                  <c:v>55756.82</c:v>
                </c:pt>
                <c:pt idx="102">
                  <c:v>43684.94</c:v>
                </c:pt>
                <c:pt idx="103">
                  <c:v>22457.05</c:v>
                </c:pt>
                <c:pt idx="104">
                  <c:v>24204.49</c:v>
                </c:pt>
                <c:pt idx="105">
                  <c:v>58781.03</c:v>
                </c:pt>
                <c:pt idx="106">
                  <c:v>36083.370000000003</c:v>
                </c:pt>
                <c:pt idx="107">
                  <c:v>30643.83</c:v>
                </c:pt>
                <c:pt idx="108">
                  <c:v>55185.2</c:v>
                </c:pt>
                <c:pt idx="109">
                  <c:v>24262.87</c:v>
                </c:pt>
                <c:pt idx="110">
                  <c:v>84894.26</c:v>
                </c:pt>
                <c:pt idx="111">
                  <c:v>32909.589999999997</c:v>
                </c:pt>
                <c:pt idx="112">
                  <c:v>29056.15</c:v>
                </c:pt>
                <c:pt idx="113">
                  <c:v>7349.59</c:v>
                </c:pt>
                <c:pt idx="114">
                  <c:v>44275.42</c:v>
                </c:pt>
                <c:pt idx="115">
                  <c:v>62653.18</c:v>
                </c:pt>
                <c:pt idx="116">
                  <c:v>24682.560000000001</c:v>
                </c:pt>
                <c:pt idx="117">
                  <c:v>14339.56</c:v>
                </c:pt>
                <c:pt idx="118">
                  <c:v>36670.720000000001</c:v>
                </c:pt>
                <c:pt idx="119">
                  <c:v>17494.86</c:v>
                </c:pt>
                <c:pt idx="120">
                  <c:v>35813.42</c:v>
                </c:pt>
                <c:pt idx="121">
                  <c:v>63596.88</c:v>
                </c:pt>
                <c:pt idx="122">
                  <c:v>39704.36</c:v>
                </c:pt>
                <c:pt idx="123">
                  <c:v>11621.63</c:v>
                </c:pt>
                <c:pt idx="124">
                  <c:v>12787.78</c:v>
                </c:pt>
                <c:pt idx="125">
                  <c:v>30071.07</c:v>
                </c:pt>
                <c:pt idx="126">
                  <c:v>63204.160000000003</c:v>
                </c:pt>
                <c:pt idx="127">
                  <c:v>78223.199999999997</c:v>
                </c:pt>
                <c:pt idx="128">
                  <c:v>36528.720000000001</c:v>
                </c:pt>
                <c:pt idx="129">
                  <c:v>38053.4</c:v>
                </c:pt>
                <c:pt idx="130">
                  <c:v>89598.86</c:v>
                </c:pt>
                <c:pt idx="131">
                  <c:v>53783.89</c:v>
                </c:pt>
                <c:pt idx="132">
                  <c:v>42907.199999999997</c:v>
                </c:pt>
                <c:pt idx="133">
                  <c:v>10889.2</c:v>
                </c:pt>
                <c:pt idx="134">
                  <c:v>38332.28</c:v>
                </c:pt>
                <c:pt idx="135">
                  <c:v>55602.06</c:v>
                </c:pt>
                <c:pt idx="136">
                  <c:v>36277.64</c:v>
                </c:pt>
                <c:pt idx="137">
                  <c:v>24901.26</c:v>
                </c:pt>
                <c:pt idx="138">
                  <c:v>82120.34</c:v>
                </c:pt>
                <c:pt idx="139">
                  <c:v>53964.92</c:v>
                </c:pt>
                <c:pt idx="140">
                  <c:v>41903.480000000003</c:v>
                </c:pt>
                <c:pt idx="141">
                  <c:v>72699.14</c:v>
                </c:pt>
                <c:pt idx="142">
                  <c:v>50705.88</c:v>
                </c:pt>
                <c:pt idx="143">
                  <c:v>52802.36</c:v>
                </c:pt>
                <c:pt idx="144">
                  <c:v>57740.36</c:v>
                </c:pt>
                <c:pt idx="145">
                  <c:v>1437.88</c:v>
                </c:pt>
                <c:pt idx="146">
                  <c:v>18798.439999999999</c:v>
                </c:pt>
                <c:pt idx="147">
                  <c:v>0</c:v>
                </c:pt>
                <c:pt idx="148">
                  <c:v>26799.39</c:v>
                </c:pt>
                <c:pt idx="149">
                  <c:v>2335.37</c:v>
                </c:pt>
                <c:pt idx="150">
                  <c:v>3216.28</c:v>
                </c:pt>
                <c:pt idx="151">
                  <c:v>1101.5999999999999</c:v>
                </c:pt>
                <c:pt idx="152">
                  <c:v>7689.02</c:v>
                </c:pt>
                <c:pt idx="153">
                  <c:v>3436.44</c:v>
                </c:pt>
                <c:pt idx="154">
                  <c:v>27217.03</c:v>
                </c:pt>
                <c:pt idx="155">
                  <c:v>2494.42</c:v>
                </c:pt>
                <c:pt idx="156">
                  <c:v>9208.6299999999992</c:v>
                </c:pt>
                <c:pt idx="157">
                  <c:v>2577.33</c:v>
                </c:pt>
                <c:pt idx="158">
                  <c:v>183.31</c:v>
                </c:pt>
                <c:pt idx="159">
                  <c:v>40.200000000000003</c:v>
                </c:pt>
                <c:pt idx="160">
                  <c:v>1127.06</c:v>
                </c:pt>
                <c:pt idx="161">
                  <c:v>397.73</c:v>
                </c:pt>
                <c:pt idx="162">
                  <c:v>27.09</c:v>
                </c:pt>
                <c:pt idx="163">
                  <c:v>67.569999999999993</c:v>
                </c:pt>
                <c:pt idx="164">
                  <c:v>61.35</c:v>
                </c:pt>
                <c:pt idx="165">
                  <c:v>2729.53</c:v>
                </c:pt>
                <c:pt idx="166">
                  <c:v>0</c:v>
                </c:pt>
                <c:pt idx="167">
                  <c:v>1441.76</c:v>
                </c:pt>
                <c:pt idx="168">
                  <c:v>5.64</c:v>
                </c:pt>
                <c:pt idx="169">
                  <c:v>5233.24</c:v>
                </c:pt>
                <c:pt idx="170">
                  <c:v>67.569999999999993</c:v>
                </c:pt>
                <c:pt idx="171">
                  <c:v>8.69</c:v>
                </c:pt>
                <c:pt idx="172">
                  <c:v>478.3</c:v>
                </c:pt>
                <c:pt idx="173">
                  <c:v>0</c:v>
                </c:pt>
                <c:pt idx="174">
                  <c:v>396.29</c:v>
                </c:pt>
                <c:pt idx="175">
                  <c:v>0</c:v>
                </c:pt>
                <c:pt idx="176">
                  <c:v>94.33</c:v>
                </c:pt>
                <c:pt idx="177">
                  <c:v>4617.03</c:v>
                </c:pt>
                <c:pt idx="178">
                  <c:v>10.08</c:v>
                </c:pt>
                <c:pt idx="179">
                  <c:v>10118.549999999999</c:v>
                </c:pt>
                <c:pt idx="180">
                  <c:v>24.75</c:v>
                </c:pt>
                <c:pt idx="181">
                  <c:v>0</c:v>
                </c:pt>
                <c:pt idx="182">
                  <c:v>0</c:v>
                </c:pt>
                <c:pt idx="183">
                  <c:v>3.26</c:v>
                </c:pt>
                <c:pt idx="184">
                  <c:v>15.86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FF6-9A44-B1D3-DA383571DD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56021455"/>
        <c:axId val="2055871759"/>
      </c:scatterChart>
      <c:valAx>
        <c:axId val="205602145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5871759"/>
        <c:crosses val="autoZero"/>
        <c:crossBetween val="midCat"/>
      </c:valAx>
      <c:valAx>
        <c:axId val="20558717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602145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cap="none" baseline="0">
                <a:solidFill>
                  <a:sysClr val="window" lastClr="FFFFFF">
                    <a:lumMod val="8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effectLst/>
              </a:rPr>
              <a:t>Cumulative Covid19 Deaths per Million vs. GDP per Capita Growth Rate in 2020, World</a:t>
            </a:r>
            <a:endParaRPr lang="en-US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1" i="0" u="none" strike="noStrike" kern="1200" cap="none" baseline="0">
              <a:solidFill>
                <a:sysClr val="window" lastClr="FFFFFF">
                  <a:lumMod val="85000"/>
                </a:sys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WHOIMF_combinedEXPT!$AD$2:$AD$186</c:f>
              <c:numCache>
                <c:formatCode>0.00%</c:formatCode>
                <c:ptCount val="185"/>
                <c:pt idx="0">
                  <c:v>-7.1800000000000003E-2</c:v>
                </c:pt>
                <c:pt idx="1">
                  <c:v>-6.8099999999999994E-2</c:v>
                </c:pt>
                <c:pt idx="2">
                  <c:v>-7.9000000000000008E-3</c:v>
                </c:pt>
                <c:pt idx="3">
                  <c:v>-0.11260000000000001</c:v>
                </c:pt>
                <c:pt idx="4">
                  <c:v>-4.8000000000000001E-2</c:v>
                </c:pt>
                <c:pt idx="5">
                  <c:v>-6.0600000000000001E-2</c:v>
                </c:pt>
                <c:pt idx="6">
                  <c:v>-7.8700000000000006E-2</c:v>
                </c:pt>
                <c:pt idx="7">
                  <c:v>-5.1400000000000001E-2</c:v>
                </c:pt>
                <c:pt idx="8">
                  <c:v>-2.7E-2</c:v>
                </c:pt>
                <c:pt idx="9">
                  <c:v>-3.56E-2</c:v>
                </c:pt>
                <c:pt idx="10">
                  <c:v>-4.3900000000000002E-2</c:v>
                </c:pt>
                <c:pt idx="11">
                  <c:v>-0.05</c:v>
                </c:pt>
                <c:pt idx="12">
                  <c:v>-9.0999999999999998E-2</c:v>
                </c:pt>
                <c:pt idx="13">
                  <c:v>-0.02</c:v>
                </c:pt>
                <c:pt idx="14">
                  <c:v>-4.4900000000000002E-2</c:v>
                </c:pt>
                <c:pt idx="15">
                  <c:v>3.3999999999999998E-3</c:v>
                </c:pt>
                <c:pt idx="16">
                  <c:v>-3.9300000000000002E-2</c:v>
                </c:pt>
                <c:pt idx="17">
                  <c:v>-1.0699999999999999E-2</c:v>
                </c:pt>
                <c:pt idx="18">
                  <c:v>-1.03E-2</c:v>
                </c:pt>
                <c:pt idx="19">
                  <c:v>-4.99E-2</c:v>
                </c:pt>
                <c:pt idx="20">
                  <c:v>-1.2200000000000001E-2</c:v>
                </c:pt>
                <c:pt idx="21">
                  <c:v>-5.4399999999999997E-2</c:v>
                </c:pt>
                <c:pt idx="22">
                  <c:v>-5.3999999999999999E-2</c:v>
                </c:pt>
                <c:pt idx="23">
                  <c:v>-5.5800000000000002E-2</c:v>
                </c:pt>
                <c:pt idx="24">
                  <c:v>-2.2200000000000001E-2</c:v>
                </c:pt>
                <c:pt idx="25">
                  <c:v>-4.8300000000000003E-2</c:v>
                </c:pt>
                <c:pt idx="26">
                  <c:v>-5.2999999999999999E-2</c:v>
                </c:pt>
                <c:pt idx="27">
                  <c:v>-0.14230000000000001</c:v>
                </c:pt>
                <c:pt idx="28">
                  <c:v>-3.1E-2</c:v>
                </c:pt>
                <c:pt idx="29">
                  <c:v>-8.5099999999999995E-2</c:v>
                </c:pt>
                <c:pt idx="30">
                  <c:v>-3.2199999999999999E-2</c:v>
                </c:pt>
                <c:pt idx="31">
                  <c:v>-6.6799999999999998E-2</c:v>
                </c:pt>
                <c:pt idx="32">
                  <c:v>-9.2600000000000002E-2</c:v>
                </c:pt>
                <c:pt idx="33">
                  <c:v>-1.5E-3</c:v>
                </c:pt>
                <c:pt idx="34">
                  <c:v>-8.6400000000000005E-2</c:v>
                </c:pt>
                <c:pt idx="35">
                  <c:v>-3.4299999999999997E-2</c:v>
                </c:pt>
                <c:pt idx="36">
                  <c:v>-0.1449</c:v>
                </c:pt>
                <c:pt idx="37">
                  <c:v>-5.1299999999999998E-2</c:v>
                </c:pt>
                <c:pt idx="38">
                  <c:v>-9.3799999999999994E-2</c:v>
                </c:pt>
                <c:pt idx="39">
                  <c:v>1.0800000000000001E-2</c:v>
                </c:pt>
                <c:pt idx="40">
                  <c:v>-1.0500000000000001E-2</c:v>
                </c:pt>
                <c:pt idx="41">
                  <c:v>-4.6699999999999998E-2</c:v>
                </c:pt>
                <c:pt idx="42">
                  <c:v>-2.4199999999999999E-2</c:v>
                </c:pt>
                <c:pt idx="43">
                  <c:v>-3.6700000000000003E-2</c:v>
                </c:pt>
                <c:pt idx="44">
                  <c:v>-7.6600000000000001E-2</c:v>
                </c:pt>
                <c:pt idx="45">
                  <c:v>-0.1205</c:v>
                </c:pt>
                <c:pt idx="46">
                  <c:v>-0.18490000000000001</c:v>
                </c:pt>
                <c:pt idx="47">
                  <c:v>-0.12659999999999999</c:v>
                </c:pt>
                <c:pt idx="48">
                  <c:v>-0.1182</c:v>
                </c:pt>
                <c:pt idx="49">
                  <c:v>-0.17649999999999999</c:v>
                </c:pt>
                <c:pt idx="50">
                  <c:v>-9.2499999999999999E-2</c:v>
                </c:pt>
                <c:pt idx="51">
                  <c:v>-6.3700000000000007E-2</c:v>
                </c:pt>
                <c:pt idx="52">
                  <c:v>-8.3699999999999997E-2</c:v>
                </c:pt>
                <c:pt idx="53">
                  <c:v>-7.6999999999999999E-2</c:v>
                </c:pt>
                <c:pt idx="54">
                  <c:v>-9.0899999999999995E-2</c:v>
                </c:pt>
                <c:pt idx="55">
                  <c:v>-6.4799999999999996E-2</c:v>
                </c:pt>
                <c:pt idx="56">
                  <c:v>-8.7800000000000003E-2</c:v>
                </c:pt>
                <c:pt idx="57">
                  <c:v>-6.9199999999999998E-2</c:v>
                </c:pt>
                <c:pt idx="58">
                  <c:v>-0.12239999999999999</c:v>
                </c:pt>
                <c:pt idx="59">
                  <c:v>-9.4299999999999995E-2</c:v>
                </c:pt>
                <c:pt idx="60">
                  <c:v>-0.12189999999999999</c:v>
                </c:pt>
                <c:pt idx="61">
                  <c:v>-3.95E-2</c:v>
                </c:pt>
                <c:pt idx="62">
                  <c:v>0.25829999999999997</c:v>
                </c:pt>
                <c:pt idx="63">
                  <c:v>-5.1700000000000003E-2</c:v>
                </c:pt>
                <c:pt idx="64">
                  <c:v>-8.1600000000000006E-2</c:v>
                </c:pt>
                <c:pt idx="65">
                  <c:v>-8.5199999999999998E-2</c:v>
                </c:pt>
                <c:pt idx="66">
                  <c:v>-9.9099999999999994E-2</c:v>
                </c:pt>
                <c:pt idx="67">
                  <c:v>-5.0900000000000001E-2</c:v>
                </c:pt>
                <c:pt idx="68">
                  <c:v>-0.1027</c:v>
                </c:pt>
                <c:pt idx="69">
                  <c:v>-5.3199999999999997E-2</c:v>
                </c:pt>
                <c:pt idx="70">
                  <c:v>-0.1479</c:v>
                </c:pt>
                <c:pt idx="71">
                  <c:v>-6.0900000000000003E-2</c:v>
                </c:pt>
                <c:pt idx="72">
                  <c:v>-0.19470000000000001</c:v>
                </c:pt>
                <c:pt idx="73">
                  <c:v>-0.17419999999999999</c:v>
                </c:pt>
                <c:pt idx="74">
                  <c:v>-7.0800000000000002E-2</c:v>
                </c:pt>
                <c:pt idx="75">
                  <c:v>-0.1411</c:v>
                </c:pt>
                <c:pt idx="76">
                  <c:v>-0.1573</c:v>
                </c:pt>
                <c:pt idx="77">
                  <c:v>-6.1600000000000002E-2</c:v>
                </c:pt>
                <c:pt idx="78">
                  <c:v>-4.7199999999999999E-2</c:v>
                </c:pt>
                <c:pt idx="79">
                  <c:v>-4.8300000000000003E-2</c:v>
                </c:pt>
                <c:pt idx="80">
                  <c:v>-0.25359999999999999</c:v>
                </c:pt>
                <c:pt idx="81">
                  <c:v>-7.1099999999999997E-2</c:v>
                </c:pt>
                <c:pt idx="82">
                  <c:v>-6.7799999999999999E-2</c:v>
                </c:pt>
                <c:pt idx="83">
                  <c:v>-3.6999999999999998E-2</c:v>
                </c:pt>
                <c:pt idx="84">
                  <c:v>1.2200000000000001E-2</c:v>
                </c:pt>
                <c:pt idx="85">
                  <c:v>-0.1429</c:v>
                </c:pt>
                <c:pt idx="86">
                  <c:v>-5.9799999999999999E-2</c:v>
                </c:pt>
                <c:pt idx="87">
                  <c:v>-6.2899999999999998E-2</c:v>
                </c:pt>
                <c:pt idx="88">
                  <c:v>-0.1057</c:v>
                </c:pt>
                <c:pt idx="89">
                  <c:v>-0.2467</c:v>
                </c:pt>
                <c:pt idx="90">
                  <c:v>-0.66979999999999995</c:v>
                </c:pt>
                <c:pt idx="91">
                  <c:v>-7.9200000000000007E-2</c:v>
                </c:pt>
                <c:pt idx="92">
                  <c:v>-0.12609999999999999</c:v>
                </c:pt>
                <c:pt idx="93">
                  <c:v>-2.2200000000000001E-2</c:v>
                </c:pt>
                <c:pt idx="94">
                  <c:v>-4.7199999999999999E-2</c:v>
                </c:pt>
                <c:pt idx="95">
                  <c:v>-7.2900000000000006E-2</c:v>
                </c:pt>
                <c:pt idx="96">
                  <c:v>-0.107</c:v>
                </c:pt>
                <c:pt idx="97">
                  <c:v>-7.9799999999999996E-2</c:v>
                </c:pt>
                <c:pt idx="98">
                  <c:v>-9.3399999999999997E-2</c:v>
                </c:pt>
                <c:pt idx="99">
                  <c:v>-7.4099999999999999E-2</c:v>
                </c:pt>
                <c:pt idx="100">
                  <c:v>-7.3800000000000004E-2</c:v>
                </c:pt>
                <c:pt idx="101">
                  <c:v>-4.4600000000000001E-2</c:v>
                </c:pt>
                <c:pt idx="102">
                  <c:v>-7.1599999999999997E-2</c:v>
                </c:pt>
                <c:pt idx="103">
                  <c:v>-5.1700000000000003E-2</c:v>
                </c:pt>
                <c:pt idx="104">
                  <c:v>-2.3E-2</c:v>
                </c:pt>
                <c:pt idx="105">
                  <c:v>-8.5400000000000004E-2</c:v>
                </c:pt>
                <c:pt idx="106">
                  <c:v>-5.8700000000000002E-2</c:v>
                </c:pt>
                <c:pt idx="107">
                  <c:v>-3.4500000000000003E-2</c:v>
                </c:pt>
                <c:pt idx="108">
                  <c:v>-8.4900000000000003E-2</c:v>
                </c:pt>
                <c:pt idx="109">
                  <c:v>-7.4899999999999994E-2</c:v>
                </c:pt>
                <c:pt idx="110">
                  <c:v>-6.88E-2</c:v>
                </c:pt>
                <c:pt idx="111">
                  <c:v>-4.5900000000000003E-2</c:v>
                </c:pt>
                <c:pt idx="112">
                  <c:v>-5.2499999999999998E-2</c:v>
                </c:pt>
                <c:pt idx="113">
                  <c:v>-4.1399999999999999E-2</c:v>
                </c:pt>
                <c:pt idx="114">
                  <c:v>-9.9900000000000003E-2</c:v>
                </c:pt>
                <c:pt idx="115">
                  <c:v>-4.4900000000000002E-2</c:v>
                </c:pt>
                <c:pt idx="116">
                  <c:v>-6.0499999999999998E-2</c:v>
                </c:pt>
                <c:pt idx="117">
                  <c:v>-9.2799999999999994E-2</c:v>
                </c:pt>
                <c:pt idx="118">
                  <c:v>-5.91E-2</c:v>
                </c:pt>
                <c:pt idx="119">
                  <c:v>-8.8900000000000007E-2</c:v>
                </c:pt>
                <c:pt idx="120">
                  <c:v>-4.1500000000000002E-2</c:v>
                </c:pt>
                <c:pt idx="121">
                  <c:v>-7.6700000000000004E-2</c:v>
                </c:pt>
                <c:pt idx="122">
                  <c:v>-0.10539999999999999</c:v>
                </c:pt>
                <c:pt idx="123">
                  <c:v>-3.9300000000000002E-2</c:v>
                </c:pt>
                <c:pt idx="124">
                  <c:v>-0.13750000000000001</c:v>
                </c:pt>
                <c:pt idx="125">
                  <c:v>-5.8099999999999999E-2</c:v>
                </c:pt>
                <c:pt idx="126">
                  <c:v>-1.35E-2</c:v>
                </c:pt>
                <c:pt idx="127">
                  <c:v>-7.6200000000000004E-2</c:v>
                </c:pt>
                <c:pt idx="128">
                  <c:v>-9.4600000000000004E-2</c:v>
                </c:pt>
                <c:pt idx="129">
                  <c:v>-2.7699999999999999E-2</c:v>
                </c:pt>
                <c:pt idx="130">
                  <c:v>-0.1206</c:v>
                </c:pt>
                <c:pt idx="131">
                  <c:v>-5.67E-2</c:v>
                </c:pt>
                <c:pt idx="132">
                  <c:v>-5.3999999999999999E-2</c:v>
                </c:pt>
                <c:pt idx="133">
                  <c:v>-3.4099999999999998E-2</c:v>
                </c:pt>
                <c:pt idx="134">
                  <c:v>-3.5200000000000002E-2</c:v>
                </c:pt>
                <c:pt idx="135">
                  <c:v>-9.8699999999999996E-2</c:v>
                </c:pt>
                <c:pt idx="136">
                  <c:v>-4.7899999999999998E-2</c:v>
                </c:pt>
                <c:pt idx="137">
                  <c:v>-4.1599999999999998E-2</c:v>
                </c:pt>
                <c:pt idx="138">
                  <c:v>-0.11459999999999999</c:v>
                </c:pt>
                <c:pt idx="139">
                  <c:v>-2.0799999999999999E-2</c:v>
                </c:pt>
                <c:pt idx="140">
                  <c:v>-7.2099999999999997E-2</c:v>
                </c:pt>
                <c:pt idx="141">
                  <c:v>-6.7400000000000002E-2</c:v>
                </c:pt>
                <c:pt idx="142">
                  <c:v>-0.12839999999999999</c:v>
                </c:pt>
                <c:pt idx="143">
                  <c:v>-6.3700000000000007E-2</c:v>
                </c:pt>
                <c:pt idx="144">
                  <c:v>-6.4199999999999993E-2</c:v>
                </c:pt>
                <c:pt idx="145">
                  <c:v>-9.4999999999999998E-3</c:v>
                </c:pt>
                <c:pt idx="146">
                  <c:v>-6.1400000000000003E-2</c:v>
                </c:pt>
                <c:pt idx="147">
                  <c:v>2.8E-3</c:v>
                </c:pt>
                <c:pt idx="148">
                  <c:v>-6.7599999999999993E-2</c:v>
                </c:pt>
                <c:pt idx="149">
                  <c:v>-1.23E-2</c:v>
                </c:pt>
                <c:pt idx="150">
                  <c:v>-2.87E-2</c:v>
                </c:pt>
                <c:pt idx="151">
                  <c:v>-6.6E-3</c:v>
                </c:pt>
                <c:pt idx="152">
                  <c:v>-0.112</c:v>
                </c:pt>
                <c:pt idx="153">
                  <c:v>-2.4799999999999999E-2</c:v>
                </c:pt>
                <c:pt idx="154">
                  <c:v>-0.1991</c:v>
                </c:pt>
                <c:pt idx="155">
                  <c:v>1.29E-2</c:v>
                </c:pt>
                <c:pt idx="156">
                  <c:v>-1.2699999999999999E-2</c:v>
                </c:pt>
                <c:pt idx="157">
                  <c:v>-5.1400000000000001E-2</c:v>
                </c:pt>
                <c:pt idx="158">
                  <c:v>-7.3800000000000004E-2</c:v>
                </c:pt>
                <c:pt idx="159">
                  <c:v>0.22500000000000001</c:v>
                </c:pt>
                <c:pt idx="160">
                  <c:v>-4.9099999999999998E-2</c:v>
                </c:pt>
                <c:pt idx="161">
                  <c:v>-1.2999999999999999E-3</c:v>
                </c:pt>
                <c:pt idx="162">
                  <c:v>-4.19E-2</c:v>
                </c:pt>
                <c:pt idx="163">
                  <c:v>1.54E-2</c:v>
                </c:pt>
                <c:pt idx="164">
                  <c:v>-0.21440000000000001</c:v>
                </c:pt>
                <c:pt idx="165">
                  <c:v>-4.9500000000000002E-2</c:v>
                </c:pt>
                <c:pt idx="166">
                  <c:v>-2.75E-2</c:v>
                </c:pt>
                <c:pt idx="167">
                  <c:v>-2.01E-2</c:v>
                </c:pt>
                <c:pt idx="168">
                  <c:v>-1.2200000000000001E-2</c:v>
                </c:pt>
                <c:pt idx="169">
                  <c:v>-7.1900000000000006E-2</c:v>
                </c:pt>
                <c:pt idx="170">
                  <c:v>-5.0700000000000002E-2</c:v>
                </c:pt>
                <c:pt idx="171">
                  <c:v>-3.8800000000000001E-2</c:v>
                </c:pt>
                <c:pt idx="172">
                  <c:v>-3.6900000000000002E-2</c:v>
                </c:pt>
                <c:pt idx="173">
                  <c:v>-1.23E-2</c:v>
                </c:pt>
                <c:pt idx="174">
                  <c:v>-7.5499999999999998E-2</c:v>
                </c:pt>
                <c:pt idx="175">
                  <c:v>-0.12280000000000001</c:v>
                </c:pt>
                <c:pt idx="176">
                  <c:v>-5.2499999999999998E-2</c:v>
                </c:pt>
                <c:pt idx="177">
                  <c:v>-9.64E-2</c:v>
                </c:pt>
                <c:pt idx="178">
                  <c:v>-5.8299999999999998E-2</c:v>
                </c:pt>
                <c:pt idx="179">
                  <c:v>-7.0800000000000002E-2</c:v>
                </c:pt>
                <c:pt idx="180">
                  <c:v>-7.0400000000000004E-2</c:v>
                </c:pt>
                <c:pt idx="181">
                  <c:v>-2.4199999999999999E-2</c:v>
                </c:pt>
                <c:pt idx="182">
                  <c:v>-8.9999999999999993E-3</c:v>
                </c:pt>
                <c:pt idx="183">
                  <c:v>-0.1053</c:v>
                </c:pt>
                <c:pt idx="184">
                  <c:v>6.4000000000000003E-3</c:v>
                </c:pt>
              </c:numCache>
            </c:numRef>
          </c:xVal>
          <c:yVal>
            <c:numRef>
              <c:f>WHOIMF_combinedEXPT!$AE$2:$AE$186</c:f>
              <c:numCache>
                <c:formatCode>0.00</c:formatCode>
                <c:ptCount val="185"/>
                <c:pt idx="0">
                  <c:v>64.95</c:v>
                </c:pt>
                <c:pt idx="1">
                  <c:v>13.45</c:v>
                </c:pt>
                <c:pt idx="2">
                  <c:v>3.96</c:v>
                </c:pt>
                <c:pt idx="3">
                  <c:v>37.42</c:v>
                </c:pt>
                <c:pt idx="4">
                  <c:v>5.0199999999999996</c:v>
                </c:pt>
                <c:pt idx="5">
                  <c:v>0.17</c:v>
                </c:pt>
                <c:pt idx="6">
                  <c:v>215.83</c:v>
                </c:pt>
                <c:pt idx="7">
                  <c:v>17.14</c:v>
                </c:pt>
                <c:pt idx="8">
                  <c:v>13.04</c:v>
                </c:pt>
                <c:pt idx="9">
                  <c:v>6.94</c:v>
                </c:pt>
                <c:pt idx="10">
                  <c:v>58.65</c:v>
                </c:pt>
                <c:pt idx="11">
                  <c:v>7.15</c:v>
                </c:pt>
                <c:pt idx="12">
                  <c:v>61.3</c:v>
                </c:pt>
                <c:pt idx="13">
                  <c:v>1.69</c:v>
                </c:pt>
                <c:pt idx="14">
                  <c:v>347.36</c:v>
                </c:pt>
                <c:pt idx="15">
                  <c:v>17.72</c:v>
                </c:pt>
                <c:pt idx="16">
                  <c:v>29.65</c:v>
                </c:pt>
                <c:pt idx="17">
                  <c:v>11.52</c:v>
                </c:pt>
                <c:pt idx="18">
                  <c:v>6.17</c:v>
                </c:pt>
                <c:pt idx="19">
                  <c:v>22.87</c:v>
                </c:pt>
                <c:pt idx="20">
                  <c:v>32.25</c:v>
                </c:pt>
                <c:pt idx="21">
                  <c:v>47.15</c:v>
                </c:pt>
                <c:pt idx="22">
                  <c:v>16.61</c:v>
                </c:pt>
                <c:pt idx="23">
                  <c:v>9.86</c:v>
                </c:pt>
                <c:pt idx="24">
                  <c:v>17.559999999999999</c:v>
                </c:pt>
                <c:pt idx="25">
                  <c:v>15.65</c:v>
                </c:pt>
                <c:pt idx="26">
                  <c:v>86.46</c:v>
                </c:pt>
                <c:pt idx="27">
                  <c:v>7.86</c:v>
                </c:pt>
                <c:pt idx="28">
                  <c:v>8.09</c:v>
                </c:pt>
                <c:pt idx="29">
                  <c:v>116.49</c:v>
                </c:pt>
                <c:pt idx="30">
                  <c:v>6.03</c:v>
                </c:pt>
                <c:pt idx="31">
                  <c:v>7.1</c:v>
                </c:pt>
                <c:pt idx="32">
                  <c:v>20.66</c:v>
                </c:pt>
                <c:pt idx="33">
                  <c:v>11.43</c:v>
                </c:pt>
                <c:pt idx="34">
                  <c:v>77.569999999999993</c:v>
                </c:pt>
                <c:pt idx="35">
                  <c:v>32.01</c:v>
                </c:pt>
                <c:pt idx="36">
                  <c:v>20.34</c:v>
                </c:pt>
                <c:pt idx="37">
                  <c:v>9.65</c:v>
                </c:pt>
                <c:pt idx="38">
                  <c:v>645.57000000000005</c:v>
                </c:pt>
                <c:pt idx="39">
                  <c:v>5.63</c:v>
                </c:pt>
                <c:pt idx="40">
                  <c:v>0.35</c:v>
                </c:pt>
                <c:pt idx="41">
                  <c:v>52.97</c:v>
                </c:pt>
                <c:pt idx="42">
                  <c:v>8.94</c:v>
                </c:pt>
                <c:pt idx="43">
                  <c:v>6.67</c:v>
                </c:pt>
                <c:pt idx="44">
                  <c:v>31.44</c:v>
                </c:pt>
                <c:pt idx="45">
                  <c:v>55.51</c:v>
                </c:pt>
                <c:pt idx="46">
                  <c:v>61.27</c:v>
                </c:pt>
                <c:pt idx="47">
                  <c:v>1019.25</c:v>
                </c:pt>
                <c:pt idx="48">
                  <c:v>31.32</c:v>
                </c:pt>
                <c:pt idx="49">
                  <c:v>711.72</c:v>
                </c:pt>
                <c:pt idx="50">
                  <c:v>832.86</c:v>
                </c:pt>
                <c:pt idx="51">
                  <c:v>994.97</c:v>
                </c:pt>
                <c:pt idx="52">
                  <c:v>483.97</c:v>
                </c:pt>
                <c:pt idx="53">
                  <c:v>920.37</c:v>
                </c:pt>
                <c:pt idx="54">
                  <c:v>970.9</c:v>
                </c:pt>
                <c:pt idx="55">
                  <c:v>486.25</c:v>
                </c:pt>
                <c:pt idx="56">
                  <c:v>0</c:v>
                </c:pt>
                <c:pt idx="57">
                  <c:v>227.69</c:v>
                </c:pt>
                <c:pt idx="58">
                  <c:v>818.28</c:v>
                </c:pt>
                <c:pt idx="59">
                  <c:v>234.5</c:v>
                </c:pt>
                <c:pt idx="60">
                  <c:v>8.89</c:v>
                </c:pt>
                <c:pt idx="61">
                  <c:v>298.23</c:v>
                </c:pt>
                <c:pt idx="62">
                  <c:v>216.13</c:v>
                </c:pt>
                <c:pt idx="63">
                  <c:v>21.05</c:v>
                </c:pt>
                <c:pt idx="64">
                  <c:v>342.37</c:v>
                </c:pt>
                <c:pt idx="65">
                  <c:v>111.78</c:v>
                </c:pt>
                <c:pt idx="66">
                  <c:v>1107.8</c:v>
                </c:pt>
                <c:pt idx="67">
                  <c:v>25.36</c:v>
                </c:pt>
                <c:pt idx="68">
                  <c:v>1127.29</c:v>
                </c:pt>
                <c:pt idx="69">
                  <c:v>355.41</c:v>
                </c:pt>
                <c:pt idx="70">
                  <c:v>1184.1600000000001</c:v>
                </c:pt>
                <c:pt idx="71">
                  <c:v>600.16999999999996</c:v>
                </c:pt>
                <c:pt idx="72">
                  <c:v>0</c:v>
                </c:pt>
                <c:pt idx="73">
                  <c:v>43.57</c:v>
                </c:pt>
                <c:pt idx="74">
                  <c:v>18.03</c:v>
                </c:pt>
                <c:pt idx="75">
                  <c:v>248.88</c:v>
                </c:pt>
                <c:pt idx="76">
                  <c:v>445.02</c:v>
                </c:pt>
                <c:pt idx="77">
                  <c:v>94.32</c:v>
                </c:pt>
                <c:pt idx="78">
                  <c:v>1203.72</c:v>
                </c:pt>
                <c:pt idx="79">
                  <c:v>95</c:v>
                </c:pt>
                <c:pt idx="80">
                  <c:v>39.25</c:v>
                </c:pt>
                <c:pt idx="81">
                  <c:v>60.7</c:v>
                </c:pt>
                <c:pt idx="82">
                  <c:v>215.09</c:v>
                </c:pt>
                <c:pt idx="83">
                  <c:v>61.74</c:v>
                </c:pt>
                <c:pt idx="84">
                  <c:v>85.47</c:v>
                </c:pt>
                <c:pt idx="85">
                  <c:v>322.41000000000003</c:v>
                </c:pt>
                <c:pt idx="86">
                  <c:v>679.31</c:v>
                </c:pt>
                <c:pt idx="87">
                  <c:v>410.36</c:v>
                </c:pt>
                <c:pt idx="88">
                  <c:v>222.69</c:v>
                </c:pt>
                <c:pt idx="89">
                  <c:v>305.33</c:v>
                </c:pt>
                <c:pt idx="90">
                  <c:v>249.59</c:v>
                </c:pt>
                <c:pt idx="91">
                  <c:v>217.91</c:v>
                </c:pt>
                <c:pt idx="92">
                  <c:v>296.87</c:v>
                </c:pt>
                <c:pt idx="93">
                  <c:v>50.26</c:v>
                </c:pt>
                <c:pt idx="94">
                  <c:v>86.08</c:v>
                </c:pt>
                <c:pt idx="95">
                  <c:v>182.05</c:v>
                </c:pt>
                <c:pt idx="96">
                  <c:v>38.93</c:v>
                </c:pt>
                <c:pt idx="97">
                  <c:v>500.99</c:v>
                </c:pt>
                <c:pt idx="98">
                  <c:v>77.040000000000006</c:v>
                </c:pt>
                <c:pt idx="99">
                  <c:v>20.55</c:v>
                </c:pt>
                <c:pt idx="100">
                  <c:v>447.22</c:v>
                </c:pt>
                <c:pt idx="101">
                  <c:v>1017.8</c:v>
                </c:pt>
                <c:pt idx="102">
                  <c:v>791.33</c:v>
                </c:pt>
                <c:pt idx="103">
                  <c:v>299.04000000000002</c:v>
                </c:pt>
                <c:pt idx="104">
                  <c:v>169.43</c:v>
                </c:pt>
                <c:pt idx="105">
                  <c:v>1773.48</c:v>
                </c:pt>
                <c:pt idx="106">
                  <c:v>1374.35</c:v>
                </c:pt>
                <c:pt idx="107">
                  <c:v>1239.7</c:v>
                </c:pt>
                <c:pt idx="108">
                  <c:v>1147.55</c:v>
                </c:pt>
                <c:pt idx="109">
                  <c:v>145.77000000000001</c:v>
                </c:pt>
                <c:pt idx="110">
                  <c:v>1383.89</c:v>
                </c:pt>
                <c:pt idx="111">
                  <c:v>317.14999999999998</c:v>
                </c:pt>
                <c:pt idx="112">
                  <c:v>263.08999999999997</c:v>
                </c:pt>
                <c:pt idx="113">
                  <c:v>114.25</c:v>
                </c:pt>
                <c:pt idx="114">
                  <c:v>1086.98</c:v>
                </c:pt>
                <c:pt idx="115">
                  <c:v>748.78</c:v>
                </c:pt>
                <c:pt idx="116">
                  <c:v>582.09</c:v>
                </c:pt>
                <c:pt idx="117">
                  <c:v>529.4</c:v>
                </c:pt>
                <c:pt idx="118">
                  <c:v>1202.3399999999999</c:v>
                </c:pt>
                <c:pt idx="119">
                  <c:v>84.98</c:v>
                </c:pt>
                <c:pt idx="120">
                  <c:v>548.41999999999996</c:v>
                </c:pt>
                <c:pt idx="121">
                  <c:v>465.71</c:v>
                </c:pt>
                <c:pt idx="122">
                  <c:v>1375.36</c:v>
                </c:pt>
                <c:pt idx="123">
                  <c:v>157.43</c:v>
                </c:pt>
                <c:pt idx="124">
                  <c:v>213.36</c:v>
                </c:pt>
                <c:pt idx="125">
                  <c:v>536.53</c:v>
                </c:pt>
                <c:pt idx="126">
                  <c:v>923.49</c:v>
                </c:pt>
                <c:pt idx="127">
                  <c:v>894.6</c:v>
                </c:pt>
                <c:pt idx="128">
                  <c:v>552.61</c:v>
                </c:pt>
                <c:pt idx="129">
                  <c:v>813.59</c:v>
                </c:pt>
                <c:pt idx="130">
                  <c:v>1192.55</c:v>
                </c:pt>
                <c:pt idx="131">
                  <c:v>768.14</c:v>
                </c:pt>
                <c:pt idx="132">
                  <c:v>1308.45</c:v>
                </c:pt>
                <c:pt idx="133">
                  <c:v>96.84</c:v>
                </c:pt>
                <c:pt idx="134">
                  <c:v>902.09</c:v>
                </c:pt>
                <c:pt idx="135">
                  <c:v>906.76</c:v>
                </c:pt>
                <c:pt idx="136">
                  <c:v>902.86</c:v>
                </c:pt>
                <c:pt idx="137">
                  <c:v>460.62</c:v>
                </c:pt>
                <c:pt idx="138">
                  <c:v>1915.26</c:v>
                </c:pt>
                <c:pt idx="139">
                  <c:v>544.39</c:v>
                </c:pt>
                <c:pt idx="140">
                  <c:v>684.48</c:v>
                </c:pt>
                <c:pt idx="141">
                  <c:v>1632.08</c:v>
                </c:pt>
                <c:pt idx="142">
                  <c:v>1158.6600000000001</c:v>
                </c:pt>
                <c:pt idx="143">
                  <c:v>1048.69</c:v>
                </c:pt>
                <c:pt idx="144">
                  <c:v>938.46</c:v>
                </c:pt>
                <c:pt idx="145">
                  <c:v>9.5399999999999991</c:v>
                </c:pt>
                <c:pt idx="146">
                  <c:v>288.45</c:v>
                </c:pt>
                <c:pt idx="147">
                  <c:v>0</c:v>
                </c:pt>
                <c:pt idx="148">
                  <c:v>486.08</c:v>
                </c:pt>
                <c:pt idx="149">
                  <c:v>18.52</c:v>
                </c:pt>
                <c:pt idx="150">
                  <c:v>48.27</c:v>
                </c:pt>
                <c:pt idx="151">
                  <c:v>1.3</c:v>
                </c:pt>
                <c:pt idx="152">
                  <c:v>110.77</c:v>
                </c:pt>
                <c:pt idx="153">
                  <c:v>98.19</c:v>
                </c:pt>
                <c:pt idx="154">
                  <c:v>90.65</c:v>
                </c:pt>
                <c:pt idx="155">
                  <c:v>55.08</c:v>
                </c:pt>
                <c:pt idx="156">
                  <c:v>67.78</c:v>
                </c:pt>
                <c:pt idx="157">
                  <c:v>12.8</c:v>
                </c:pt>
                <c:pt idx="158">
                  <c:v>1.02</c:v>
                </c:pt>
                <c:pt idx="159">
                  <c:v>0</c:v>
                </c:pt>
                <c:pt idx="160">
                  <c:v>35.65</c:v>
                </c:pt>
                <c:pt idx="161">
                  <c:v>6.86</c:v>
                </c:pt>
                <c:pt idx="162">
                  <c:v>0</c:v>
                </c:pt>
                <c:pt idx="163">
                  <c:v>3.27</c:v>
                </c:pt>
                <c:pt idx="164">
                  <c:v>2.23</c:v>
                </c:pt>
                <c:pt idx="165">
                  <c:v>37.5</c:v>
                </c:pt>
                <c:pt idx="166">
                  <c:v>0</c:v>
                </c:pt>
                <c:pt idx="167">
                  <c:v>25.67</c:v>
                </c:pt>
                <c:pt idx="168">
                  <c:v>0</c:v>
                </c:pt>
                <c:pt idx="169">
                  <c:v>19.46</c:v>
                </c:pt>
                <c:pt idx="170">
                  <c:v>0</c:v>
                </c:pt>
                <c:pt idx="171">
                  <c:v>0</c:v>
                </c:pt>
                <c:pt idx="172">
                  <c:v>0.31</c:v>
                </c:pt>
                <c:pt idx="173">
                  <c:v>0</c:v>
                </c:pt>
                <c:pt idx="174">
                  <c:v>5.18</c:v>
                </c:pt>
                <c:pt idx="175">
                  <c:v>0</c:v>
                </c:pt>
                <c:pt idx="176">
                  <c:v>1.01</c:v>
                </c:pt>
                <c:pt idx="177">
                  <c:v>91.64</c:v>
                </c:pt>
                <c:pt idx="178">
                  <c:v>0</c:v>
                </c:pt>
                <c:pt idx="179">
                  <c:v>4.96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0.36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CA0-A54C-83BB-6846682BAD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3217631"/>
        <c:axId val="563269007"/>
      </c:scatterChart>
      <c:valAx>
        <c:axId val="5632176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3269007"/>
        <c:crosses val="autoZero"/>
        <c:crossBetween val="midCat"/>
      </c:valAx>
      <c:valAx>
        <c:axId val="5632690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321763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2/25/21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48350-76E5-F143-A0BC-FF1CDFBF67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SOME EARLY LESSONS</a:t>
            </a:r>
            <a:br>
              <a:rPr lang="en-US" dirty="0"/>
            </a:br>
            <a:r>
              <a:rPr lang="en-US" dirty="0"/>
              <a:t>OF THE PANDEMIC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9D1DF7-2F34-A24C-A332-76542B75F4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SANJAY G. REDDY</a:t>
            </a:r>
          </a:p>
        </p:txBody>
      </p:sp>
    </p:spTree>
    <p:extLst>
      <p:ext uri="{BB962C8B-B14F-4D97-AF65-F5344CB8AC3E}">
        <p14:creationId xmlns:p14="http://schemas.microsoft.com/office/powerpoint/2010/main" val="3098249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78130-1FFA-E148-9164-127D9ED25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INdia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6ADE0-FCAF-474E-A308-889A9D8A5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A02D51-7E5F-6940-B4A9-6EF4D9F61F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009418" y="972274"/>
            <a:ext cx="6470248" cy="481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96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82768-3A6E-7B4F-AD14-2F4FF38F1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ANTICIPATE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9B88B-C6CD-E045-B7C9-9B3F2F232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and integrate</a:t>
            </a:r>
          </a:p>
        </p:txBody>
      </p:sp>
    </p:spTree>
    <p:extLst>
      <p:ext uri="{BB962C8B-B14F-4D97-AF65-F5344CB8AC3E}">
        <p14:creationId xmlns:p14="http://schemas.microsoft.com/office/powerpoint/2010/main" val="3339204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76AEA-DB9A-9C41-BBCB-CF7DA35B0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FC22C-3AE6-A44D-906D-20CC42D63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Before it is necessary</a:t>
            </a:r>
          </a:p>
        </p:txBody>
      </p:sp>
    </p:spTree>
    <p:extLst>
      <p:ext uri="{BB962C8B-B14F-4D97-AF65-F5344CB8AC3E}">
        <p14:creationId xmlns:p14="http://schemas.microsoft.com/office/powerpoint/2010/main" val="2693532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197EC-BE17-FA41-ABC3-ACF9FC917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trust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84238-5F25-D64C-B974-6D00F7978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0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D7C00-F9EF-784B-BB38-4E30EF010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all Constraints are equal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EA3E5-0D52-804B-9C43-6604E0691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35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868F3-6E32-B548-9F52-DDB170F60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to 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1FDB8-F3F3-3441-978E-B7DCAA342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31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7772D-81C9-4D4F-98AC-B095AF942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COOPERATion</a:t>
            </a:r>
            <a:r>
              <a:rPr lang="en-US" dirty="0"/>
              <a:t> deficits ARE </a:t>
            </a:r>
            <a:r>
              <a:rPr lang="en-US" dirty="0" err="1"/>
              <a:t>costLY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402AD-EC44-EA46-B042-2132C3498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768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810AE-53F5-4D4D-9E83-B23C8422B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5E3C8-3456-DB48-82D5-A8D93B82E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B0975-4397-8C43-9249-D3346EFBBF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01819" y="219919"/>
            <a:ext cx="8785185" cy="638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03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AA662-1709-F84C-B8BC-34F7BC7BD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1C612-587C-D241-8E98-BD76F05D4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597143-2A55-5845-8F26-7F8F5A222D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41413" y="162046"/>
            <a:ext cx="10386971" cy="652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77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CEA4A-4821-C54D-936F-349049D98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B4F3D-AFFA-4A41-82FD-BD4A4028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6B7F80E-1956-084F-B046-343BF7A725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6637766"/>
              </p:ext>
            </p:extLst>
          </p:nvPr>
        </p:nvGraphicFramePr>
        <p:xfrm>
          <a:off x="2176042" y="115747"/>
          <a:ext cx="8634712" cy="6493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22576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C83FB-E5FE-C84F-B9A3-C8A0A202A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A45DD-984F-5242-B9A7-7B94D004C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160F702-8314-4745-9DA1-AD1FEEA8C6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2686123"/>
              </p:ext>
            </p:extLst>
          </p:nvPr>
        </p:nvGraphicFramePr>
        <p:xfrm>
          <a:off x="2222339" y="0"/>
          <a:ext cx="8825071" cy="6667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8775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F87E-CE26-244F-8438-620923EFF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B86554F-0970-BB42-934B-5B663ED5D0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9564079"/>
              </p:ext>
            </p:extLst>
          </p:nvPr>
        </p:nvGraphicFramePr>
        <p:xfrm>
          <a:off x="2129742" y="763929"/>
          <a:ext cx="8623139" cy="53706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2269">
                  <a:extLst>
                    <a:ext uri="{9D8B030D-6E8A-4147-A177-3AD203B41FA5}">
                      <a16:colId xmlns:a16="http://schemas.microsoft.com/office/drawing/2014/main" val="211893003"/>
                    </a:ext>
                  </a:extLst>
                </a:gridCol>
                <a:gridCol w="2426445">
                  <a:extLst>
                    <a:ext uri="{9D8B030D-6E8A-4147-A177-3AD203B41FA5}">
                      <a16:colId xmlns:a16="http://schemas.microsoft.com/office/drawing/2014/main" val="3199335590"/>
                    </a:ext>
                  </a:extLst>
                </a:gridCol>
                <a:gridCol w="1604968">
                  <a:extLst>
                    <a:ext uri="{9D8B030D-6E8A-4147-A177-3AD203B41FA5}">
                      <a16:colId xmlns:a16="http://schemas.microsoft.com/office/drawing/2014/main" val="2042186477"/>
                    </a:ext>
                  </a:extLst>
                </a:gridCol>
                <a:gridCol w="2539457">
                  <a:extLst>
                    <a:ext uri="{9D8B030D-6E8A-4147-A177-3AD203B41FA5}">
                      <a16:colId xmlns:a16="http://schemas.microsoft.com/office/drawing/2014/main" val="2728094399"/>
                    </a:ext>
                  </a:extLst>
                </a:gridCol>
              </a:tblGrid>
              <a:tr h="657765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Covid-19 prevalence and GDP per capita growth by region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11142"/>
                  </a:ext>
                </a:extLst>
              </a:tr>
              <a:tr h="14232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WHO Region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Cumulative cases per million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Cumulative deaths per million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GDP per capita growth, 2020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03312643"/>
                  </a:ext>
                </a:extLst>
              </a:tr>
              <a:tr h="46983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Americas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42045.7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966.2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-6.3%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94464768"/>
                  </a:ext>
                </a:extLst>
              </a:tr>
              <a:tr h="46983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Europe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32032.2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683.7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-6.9%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31438393"/>
                  </a:ext>
                </a:extLst>
              </a:tr>
              <a:tr h="9404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Eastern Mediterranean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7686.9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185.5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-6.8%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60636156"/>
                  </a:ext>
                </a:extLst>
              </a:tr>
              <a:tr h="46983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South-East Asia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6296.0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96.6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-8.2%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93185860"/>
                  </a:ext>
                </a:extLst>
              </a:tr>
              <a:tr h="46983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Africa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2154.9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50.9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-5.7%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25455788"/>
                  </a:ext>
                </a:extLst>
              </a:tr>
              <a:tr h="46983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Western Pacific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673.7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11.7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-0.7%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70532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159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B922D-A78D-444C-B32C-E1DE2CF2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E1217-B759-FD44-9955-E9DE295BA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6E35A7-E7FE-483F-AE06-F7E5A4F55A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02825" y="416690"/>
            <a:ext cx="10613985" cy="603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97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B6DCF-839C-A341-A813-9771BD089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46782-4328-DD41-ACAC-42E4BB271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C6070D-6547-41E1-8D75-12BD62BF9A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52355" y="358815"/>
            <a:ext cx="10799180" cy="596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83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6E8B2-F4B2-6B47-844D-51F609A48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 STRATEGICALLY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C5C33-4861-0E44-A429-3AA379C4C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3504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35</TotalTime>
  <Words>133</Words>
  <Application>Microsoft Macintosh PowerPoint</Application>
  <PresentationFormat>Widescreen</PresentationFormat>
  <Paragraphs>45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Gothic</vt:lpstr>
      <vt:lpstr>Times New Roman</vt:lpstr>
      <vt:lpstr>Mesh</vt:lpstr>
      <vt:lpstr>SOME EARLY LESSONS OF THE PANDEMIC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 STRATEGICALLY</vt:lpstr>
      <vt:lpstr>INdia</vt:lpstr>
      <vt:lpstr>ANTICIPATE</vt:lpstr>
      <vt:lpstr>Protect</vt:lpstr>
      <vt:lpstr>Build trust</vt:lpstr>
      <vt:lpstr>Not all Constraints are equal</vt:lpstr>
      <vt:lpstr>Learn to learn</vt:lpstr>
      <vt:lpstr>COOPERATion deficits ARE costLY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 EARLY LESSONS OF THE PANDEMIC </dc:title>
  <dc:creator>Microsoft Office User</dc:creator>
  <cp:lastModifiedBy>Microsoft Office User</cp:lastModifiedBy>
  <cp:revision>4</cp:revision>
  <dcterms:created xsi:type="dcterms:W3CDTF">2021-02-25T21:58:37Z</dcterms:created>
  <dcterms:modified xsi:type="dcterms:W3CDTF">2021-02-25T22:34:06Z</dcterms:modified>
</cp:coreProperties>
</file>